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8B0A614-B380-4FC5-B3B0-931CB4A27B61}"/>
              </a:ext>
            </a:extLst>
          </p:cNvPr>
          <p:cNvSpPr txBox="1"/>
          <p:nvPr/>
        </p:nvSpPr>
        <p:spPr>
          <a:xfrm>
            <a:off x="3741771" y="1224030"/>
            <a:ext cx="37741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dirty="0"/>
              <a:t>Urben Corale</a:t>
            </a:r>
            <a:r>
              <a:rPr lang="pt-BR" dirty="0"/>
              <a:t>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42D966D-084F-44DF-B296-3513DF26814A}"/>
              </a:ext>
            </a:extLst>
          </p:cNvPr>
          <p:cNvSpPr txBox="1"/>
          <p:nvPr/>
        </p:nvSpPr>
        <p:spPr>
          <a:xfrm>
            <a:off x="2486025" y="25717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162EA24-634A-48E5-8F8B-FC7A0EFCF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338" y="2186582"/>
            <a:ext cx="2922600" cy="289976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6FD93E6-2808-4EA9-BDB4-767A06F46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400" y="2183727"/>
            <a:ext cx="2922601" cy="290262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E96189D-6755-4875-9251-B186C1A079CC}"/>
              </a:ext>
            </a:extLst>
          </p:cNvPr>
          <p:cNvSpPr txBox="1"/>
          <p:nvPr/>
        </p:nvSpPr>
        <p:spPr>
          <a:xfrm>
            <a:off x="8147275" y="2512457"/>
            <a:ext cx="201318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69 m2</a:t>
            </a:r>
          </a:p>
          <a:p>
            <a:pPr algn="ctr"/>
            <a:endParaRPr lang="pt-BR" b="1" dirty="0">
              <a:solidFill>
                <a:schemeClr val="bg1"/>
              </a:solidFill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A</a:t>
            </a:r>
          </a:p>
          <a:p>
            <a:pPr algn="ctr"/>
            <a:endParaRPr lang="pt-BR" b="1" dirty="0">
              <a:solidFill>
                <a:schemeClr val="bg1"/>
              </a:solidFill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85m2 </a:t>
            </a:r>
          </a:p>
          <a:p>
            <a:pPr algn="ctr"/>
            <a:endParaRPr lang="pt-BR" b="1" dirty="0">
              <a:solidFill>
                <a:schemeClr val="bg1"/>
              </a:solidFill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NOVA ALIANÇA</a:t>
            </a:r>
          </a:p>
        </p:txBody>
      </p:sp>
    </p:spTree>
    <p:extLst>
      <p:ext uri="{BB962C8B-B14F-4D97-AF65-F5344CB8AC3E}">
        <p14:creationId xmlns:p14="http://schemas.microsoft.com/office/powerpoint/2010/main" val="3709051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8B0A614-B380-4FC5-B3B0-931CB4A27B61}"/>
              </a:ext>
            </a:extLst>
          </p:cNvPr>
          <p:cNvSpPr txBox="1"/>
          <p:nvPr/>
        </p:nvSpPr>
        <p:spPr>
          <a:xfrm>
            <a:off x="3741771" y="1224030"/>
            <a:ext cx="37741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dirty="0"/>
              <a:t>Urben Corale</a:t>
            </a:r>
            <a:r>
              <a:rPr lang="pt-BR" dirty="0"/>
              <a:t>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42D966D-084F-44DF-B296-3513DF26814A}"/>
              </a:ext>
            </a:extLst>
          </p:cNvPr>
          <p:cNvSpPr txBox="1"/>
          <p:nvPr/>
        </p:nvSpPr>
        <p:spPr>
          <a:xfrm>
            <a:off x="2486025" y="25717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AD818D3-37A9-4BF7-A111-B056F34FF661}"/>
              </a:ext>
            </a:extLst>
          </p:cNvPr>
          <p:cNvSpPr txBox="1"/>
          <p:nvPr/>
        </p:nvSpPr>
        <p:spPr>
          <a:xfrm>
            <a:off x="1928813" y="2443163"/>
            <a:ext cx="792120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1º  ao  3º  à partir de R$ 463Mil          - R$ 6.700,00 o m2</a:t>
            </a:r>
          </a:p>
          <a:p>
            <a:r>
              <a:rPr lang="pt-BR" sz="2400" dirty="0">
                <a:solidFill>
                  <a:schemeClr val="bg1"/>
                </a:solidFill>
              </a:rPr>
              <a:t>Se pagar 35% / 65%  tem desconto  - R$ 6.240,00  o m2</a:t>
            </a:r>
          </a:p>
          <a:p>
            <a:r>
              <a:rPr lang="pt-BR" sz="2400" dirty="0">
                <a:solidFill>
                  <a:schemeClr val="bg1"/>
                </a:solidFill>
              </a:rPr>
              <a:t>Se pagar em até 4x (período obra)  - R$ 5.708,00 om2</a:t>
            </a:r>
          </a:p>
          <a:p>
            <a:endParaRPr lang="pt-BR" sz="2400" dirty="0">
              <a:solidFill>
                <a:schemeClr val="bg1"/>
              </a:solidFill>
            </a:endParaRPr>
          </a:p>
          <a:p>
            <a:r>
              <a:rPr lang="pt-BR" dirty="0"/>
              <a:t>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2A40984-8AC0-4046-A862-ED11DE26FA2E}"/>
              </a:ext>
            </a:extLst>
          </p:cNvPr>
          <p:cNvSpPr txBox="1"/>
          <p:nvPr/>
        </p:nvSpPr>
        <p:spPr>
          <a:xfrm>
            <a:off x="1928814" y="3814071"/>
            <a:ext cx="82057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dirty="0">
                <a:solidFill>
                  <a:srgbClr val="002060"/>
                </a:solidFill>
              </a:rPr>
              <a:t>Entrega: Maio a Setembro de 2026</a:t>
            </a:r>
          </a:p>
          <a:p>
            <a:pPr algn="ctr"/>
            <a:r>
              <a:rPr lang="pt-BR" sz="4000" dirty="0">
                <a:solidFill>
                  <a:schemeClr val="bg1"/>
                </a:solidFill>
              </a:rPr>
              <a:t>Construtora Urben</a:t>
            </a:r>
          </a:p>
        </p:txBody>
      </p:sp>
    </p:spTree>
    <p:extLst>
      <p:ext uri="{BB962C8B-B14F-4D97-AF65-F5344CB8AC3E}">
        <p14:creationId xmlns:p14="http://schemas.microsoft.com/office/powerpoint/2010/main" val="1606458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8B0A614-B380-4FC5-B3B0-931CB4A27B61}"/>
              </a:ext>
            </a:extLst>
          </p:cNvPr>
          <p:cNvSpPr txBox="1"/>
          <p:nvPr/>
        </p:nvSpPr>
        <p:spPr>
          <a:xfrm>
            <a:off x="3741771" y="1224030"/>
            <a:ext cx="37741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dirty="0"/>
              <a:t>Urben Corale</a:t>
            </a:r>
            <a:r>
              <a:rPr lang="pt-BR" dirty="0"/>
              <a:t>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42D966D-084F-44DF-B296-3513DF26814A}"/>
              </a:ext>
            </a:extLst>
          </p:cNvPr>
          <p:cNvSpPr txBox="1"/>
          <p:nvPr/>
        </p:nvSpPr>
        <p:spPr>
          <a:xfrm>
            <a:off x="2486025" y="25717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0024FF5-D92F-491C-967D-57A38BEB090C}"/>
              </a:ext>
            </a:extLst>
          </p:cNvPr>
          <p:cNvSpPr txBox="1"/>
          <p:nvPr/>
        </p:nvSpPr>
        <p:spPr>
          <a:xfrm>
            <a:off x="1728788" y="2107771"/>
            <a:ext cx="43672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Varanda gourmet em todos os aptos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Churrasqueira a carvão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Subsolo+ Térreo+ 23 andares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Torre: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Elevadores: 3 ( 2 sociais e 1 serviço)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Vagas de carro: 241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Vagas de moto: 38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Construtora: Urben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Lazer completo: 22 itens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7 aptos por andar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Vista definitiva: Final 4,5 e 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CA2F68B-A273-47C1-93AA-7F8A086D008C}"/>
              </a:ext>
            </a:extLst>
          </p:cNvPr>
          <p:cNvSpPr/>
          <p:nvPr/>
        </p:nvSpPr>
        <p:spPr>
          <a:xfrm>
            <a:off x="6519863" y="2274838"/>
            <a:ext cx="34528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Plantas:  2 ou 3 quartos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1) 84,69m2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2) 68,45m2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3) 79,74m2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4) 68,37m2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5) 70,76m2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6)81,68m2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7) 69,67m2 </a:t>
            </a:r>
          </a:p>
        </p:txBody>
      </p:sp>
    </p:spTree>
    <p:extLst>
      <p:ext uri="{BB962C8B-B14F-4D97-AF65-F5344CB8AC3E}">
        <p14:creationId xmlns:p14="http://schemas.microsoft.com/office/powerpoint/2010/main" val="996464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8B0A614-B380-4FC5-B3B0-931CB4A27B61}"/>
              </a:ext>
            </a:extLst>
          </p:cNvPr>
          <p:cNvSpPr txBox="1"/>
          <p:nvPr/>
        </p:nvSpPr>
        <p:spPr>
          <a:xfrm>
            <a:off x="3741771" y="1224030"/>
            <a:ext cx="37741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dirty="0"/>
              <a:t>Urben Corale</a:t>
            </a:r>
            <a:r>
              <a:rPr lang="pt-BR" dirty="0"/>
              <a:t>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42D966D-084F-44DF-B296-3513DF26814A}"/>
              </a:ext>
            </a:extLst>
          </p:cNvPr>
          <p:cNvSpPr txBox="1"/>
          <p:nvPr/>
        </p:nvSpPr>
        <p:spPr>
          <a:xfrm>
            <a:off x="2486025" y="25717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C781CFD-0B01-4FE2-A42A-547CF5D745FD}"/>
              </a:ext>
            </a:extLst>
          </p:cNvPr>
          <p:cNvSpPr/>
          <p:nvPr/>
        </p:nvSpPr>
        <p:spPr>
          <a:xfrm>
            <a:off x="2286001" y="2064908"/>
            <a:ext cx="8443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</a:rPr>
              <a:t>Rua Professor Roberto José, 60 - Jardim Nova Aliança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9B7A9A9-7B9F-4BC0-8902-62FC70D2A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526573"/>
            <a:ext cx="4383882" cy="271024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0B83425-C905-415B-82E5-EF59879F4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925" y="2552857"/>
            <a:ext cx="4200250" cy="258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8B0A614-B380-4FC5-B3B0-931CB4A27B61}"/>
              </a:ext>
            </a:extLst>
          </p:cNvPr>
          <p:cNvSpPr txBox="1"/>
          <p:nvPr/>
        </p:nvSpPr>
        <p:spPr>
          <a:xfrm>
            <a:off x="3741771" y="1224030"/>
            <a:ext cx="37741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dirty="0"/>
              <a:t>Urben Corale</a:t>
            </a:r>
            <a:r>
              <a:rPr lang="pt-BR" dirty="0"/>
              <a:t>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42D966D-084F-44DF-B296-3513DF26814A}"/>
              </a:ext>
            </a:extLst>
          </p:cNvPr>
          <p:cNvSpPr txBox="1"/>
          <p:nvPr/>
        </p:nvSpPr>
        <p:spPr>
          <a:xfrm>
            <a:off x="2486025" y="25717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49C1014-F8D2-4125-9077-0285CA637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613" y="2169557"/>
            <a:ext cx="4594762" cy="300251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93B0044-9E82-4C1F-89D1-510145445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858" y="2438165"/>
            <a:ext cx="2657209" cy="267838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E40635F-2F6D-4A4A-BFE2-3ECFF64F06BD}"/>
              </a:ext>
            </a:extLst>
          </p:cNvPr>
          <p:cNvSpPr txBox="1"/>
          <p:nvPr/>
        </p:nvSpPr>
        <p:spPr>
          <a:xfrm>
            <a:off x="6982361" y="2068833"/>
            <a:ext cx="3432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Rua do Professor  Roberto José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D778141-ECC3-4D2B-974C-471EBDE28413}"/>
              </a:ext>
            </a:extLst>
          </p:cNvPr>
          <p:cNvSpPr txBox="1"/>
          <p:nvPr/>
        </p:nvSpPr>
        <p:spPr>
          <a:xfrm rot="16200000">
            <a:off x="6098120" y="3569074"/>
            <a:ext cx="1994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R. </a:t>
            </a:r>
            <a:r>
              <a:rPr lang="pt-BR" dirty="0" err="1">
                <a:solidFill>
                  <a:schemeClr val="bg1"/>
                </a:solidFill>
              </a:rPr>
              <a:t>Lêda</a:t>
            </a:r>
            <a:r>
              <a:rPr lang="pt-BR" dirty="0">
                <a:solidFill>
                  <a:schemeClr val="bg1"/>
                </a:solidFill>
              </a:rPr>
              <a:t> Vassimon</a:t>
            </a:r>
          </a:p>
        </p:txBody>
      </p:sp>
    </p:spTree>
    <p:extLst>
      <p:ext uri="{BB962C8B-B14F-4D97-AF65-F5344CB8AC3E}">
        <p14:creationId xmlns:p14="http://schemas.microsoft.com/office/powerpoint/2010/main" val="1480417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052788-3792-4D0E-AB7A-C81389C7F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28914E4-0CD3-4279-BDE4-A134FC2ED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" y="153354"/>
            <a:ext cx="8943975" cy="684958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06E1CD4-7D99-43C3-A61A-01D3785BF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94829">
            <a:off x="3174063" y="1461957"/>
            <a:ext cx="4198921" cy="423237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8446E52-A633-4925-9F24-067FD9B39BEF}"/>
              </a:ext>
            </a:extLst>
          </p:cNvPr>
          <p:cNvSpPr txBox="1"/>
          <p:nvPr/>
        </p:nvSpPr>
        <p:spPr>
          <a:xfrm rot="17579026">
            <a:off x="1241690" y="2592044"/>
            <a:ext cx="3369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Vista Definitiva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7FE903B-5976-4F68-AA35-1DD2D6AAE550}"/>
              </a:ext>
            </a:extLst>
          </p:cNvPr>
          <p:cNvSpPr/>
          <p:nvPr/>
        </p:nvSpPr>
        <p:spPr>
          <a:xfrm>
            <a:off x="9058274" y="153354"/>
            <a:ext cx="30194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Plantas:  2 ou 3 quartos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1) 84,69m2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2 ) 68,45m2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3) 79,74m2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4) 68,37m2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5) 70,76m2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6) 81,68m2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7) 69,67m2 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BFC8A88-2E3B-41ED-9FEA-5CEB9531745F}"/>
              </a:ext>
            </a:extLst>
          </p:cNvPr>
          <p:cNvSpPr/>
          <p:nvPr/>
        </p:nvSpPr>
        <p:spPr>
          <a:xfrm rot="1270889">
            <a:off x="5076481" y="5487480"/>
            <a:ext cx="1077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84,69m2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1C9887E-9C28-489C-9CC2-B50DDF289286}"/>
              </a:ext>
            </a:extLst>
          </p:cNvPr>
          <p:cNvSpPr/>
          <p:nvPr/>
        </p:nvSpPr>
        <p:spPr>
          <a:xfrm rot="1519888">
            <a:off x="5899214" y="4211930"/>
            <a:ext cx="1135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 68,45m2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D05EF86-3A79-499E-9509-D89C23798189}"/>
              </a:ext>
            </a:extLst>
          </p:cNvPr>
          <p:cNvSpPr/>
          <p:nvPr/>
        </p:nvSpPr>
        <p:spPr>
          <a:xfrm rot="1375880">
            <a:off x="5955228" y="2770406"/>
            <a:ext cx="1077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79,74m2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E3361A6C-9EC5-45B9-BF89-771AC9E1BE9F}"/>
              </a:ext>
            </a:extLst>
          </p:cNvPr>
          <p:cNvSpPr/>
          <p:nvPr/>
        </p:nvSpPr>
        <p:spPr>
          <a:xfrm rot="1413356">
            <a:off x="4914395" y="3722864"/>
            <a:ext cx="1077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68,37m2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D2B0C3B-617F-4F36-81FC-F00193084BDB}"/>
              </a:ext>
            </a:extLst>
          </p:cNvPr>
          <p:cNvSpPr/>
          <p:nvPr/>
        </p:nvSpPr>
        <p:spPr>
          <a:xfrm rot="1370417">
            <a:off x="3670963" y="4092568"/>
            <a:ext cx="1077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70,76m2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60D334E-73A8-4492-99EE-889974C007EA}"/>
              </a:ext>
            </a:extLst>
          </p:cNvPr>
          <p:cNvSpPr/>
          <p:nvPr/>
        </p:nvSpPr>
        <p:spPr>
          <a:xfrm rot="1504361">
            <a:off x="2649962" y="4438493"/>
            <a:ext cx="1077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81,68m2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A2FD2999-530B-41C1-A242-5EC67E585D10}"/>
              </a:ext>
            </a:extLst>
          </p:cNvPr>
          <p:cNvSpPr/>
          <p:nvPr/>
        </p:nvSpPr>
        <p:spPr>
          <a:xfrm rot="1374507">
            <a:off x="4024267" y="4696608"/>
            <a:ext cx="1077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69,67m2</a:t>
            </a:r>
          </a:p>
        </p:txBody>
      </p:sp>
    </p:spTree>
    <p:extLst>
      <p:ext uri="{BB962C8B-B14F-4D97-AF65-F5344CB8AC3E}">
        <p14:creationId xmlns:p14="http://schemas.microsoft.com/office/powerpoint/2010/main" val="134133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517604-7CA3-4717-B5DA-DE9CB7A82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F86E69E-70A1-4F5E-864C-A278E048E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16" y="126195"/>
            <a:ext cx="5876785" cy="645794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D1AAA2D-7EB4-47D0-B088-EC786BA0F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393" y="200025"/>
            <a:ext cx="1862205" cy="140017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98B99A9-8621-4F13-A9C4-1A620C25B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8837" y="2428259"/>
            <a:ext cx="2837701" cy="161276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A7F9C7F-EEFA-451A-B2F3-4066257A7E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3727" y="133799"/>
            <a:ext cx="2742089" cy="161276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684D87F-3E7D-45D4-8067-F262971C6CD6}"/>
              </a:ext>
            </a:extLst>
          </p:cNvPr>
          <p:cNvSpPr txBox="1"/>
          <p:nvPr/>
        </p:nvSpPr>
        <p:spPr>
          <a:xfrm>
            <a:off x="9113727" y="1836924"/>
            <a:ext cx="2856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Tipo 2 (68,45m2) 1 Vaga</a:t>
            </a:r>
          </a:p>
          <a:p>
            <a:r>
              <a:rPr lang="pt-BR" sz="1200" dirty="0"/>
              <a:t>Final 2 Com 2 dormitórios com 1 suíte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CD31D41-BDD8-4209-9131-A134AF6B1BF6}"/>
              </a:ext>
            </a:extLst>
          </p:cNvPr>
          <p:cNvSpPr txBox="1"/>
          <p:nvPr/>
        </p:nvSpPr>
        <p:spPr>
          <a:xfrm>
            <a:off x="9246723" y="4024852"/>
            <a:ext cx="2750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Tipo 4  (68,71m2) 1 Vaga</a:t>
            </a:r>
          </a:p>
          <a:p>
            <a:r>
              <a:rPr lang="pt-BR" sz="1200" dirty="0"/>
              <a:t>Final 4 Com 2 Suítes com lavabo</a:t>
            </a:r>
          </a:p>
          <a:p>
            <a:endParaRPr lang="pt-BR" sz="1200" dirty="0"/>
          </a:p>
          <a:p>
            <a:r>
              <a:rPr lang="pt-BR" dirty="0"/>
              <a:t>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4CEDE1C-D703-41BD-BD96-0F59CAB4F2FC}"/>
              </a:ext>
            </a:extLst>
          </p:cNvPr>
          <p:cNvSpPr txBox="1"/>
          <p:nvPr/>
        </p:nvSpPr>
        <p:spPr>
          <a:xfrm>
            <a:off x="6249065" y="1556853"/>
            <a:ext cx="2486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Tipo 1 (84,69m2) 2 vagas</a:t>
            </a:r>
          </a:p>
          <a:p>
            <a:r>
              <a:rPr lang="pt-BR" sz="1200" dirty="0"/>
              <a:t>Final 1 Com 2 suítes com lavabo 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11A91DF-16E3-4E77-92D4-18A5669CAD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5720" y="2106386"/>
            <a:ext cx="2458965" cy="211455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9EA45595-F0DD-429A-A37C-E07CB8482BD4}"/>
              </a:ext>
            </a:extLst>
          </p:cNvPr>
          <p:cNvSpPr txBox="1"/>
          <p:nvPr/>
        </p:nvSpPr>
        <p:spPr>
          <a:xfrm>
            <a:off x="6243689" y="4205885"/>
            <a:ext cx="2197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Tipo 3  (79,74 m2) 2 vagas</a:t>
            </a:r>
          </a:p>
          <a:p>
            <a:r>
              <a:rPr lang="pt-BR" sz="1200" dirty="0"/>
              <a:t>Final 3 com 2suítes e lavabo 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E90204FD-33EA-4A5C-A80C-7CC5186F70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393" y="4722720"/>
            <a:ext cx="2864359" cy="1652218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F011069D-7287-45D4-9E3A-E63FADC8FAEF}"/>
              </a:ext>
            </a:extLst>
          </p:cNvPr>
          <p:cNvSpPr txBox="1"/>
          <p:nvPr/>
        </p:nvSpPr>
        <p:spPr>
          <a:xfrm>
            <a:off x="6324393" y="6453374"/>
            <a:ext cx="2989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Tipo 5  (70,76m2) 1 Vaga</a:t>
            </a:r>
          </a:p>
          <a:p>
            <a:r>
              <a:rPr lang="pt-BR" sz="1200" dirty="0"/>
              <a:t>Final 5 Com 2 </a:t>
            </a:r>
            <a:r>
              <a:rPr lang="pt-BR" sz="1200" dirty="0" err="1"/>
              <a:t>dorm</a:t>
            </a:r>
            <a:r>
              <a:rPr lang="pt-BR" sz="1200" dirty="0"/>
              <a:t>. 1 suíte com lavabo 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C8357CC0-78CF-4095-8D2C-212250B3BF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17143" y="4536613"/>
            <a:ext cx="2659395" cy="1838325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159B00AA-B6B3-430A-9A63-FA1316C8E4AC}"/>
              </a:ext>
            </a:extLst>
          </p:cNvPr>
          <p:cNvSpPr txBox="1"/>
          <p:nvPr/>
        </p:nvSpPr>
        <p:spPr>
          <a:xfrm>
            <a:off x="9770119" y="6375710"/>
            <a:ext cx="2421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Tipo 6  (81,68m2) 2 vagas</a:t>
            </a:r>
          </a:p>
          <a:p>
            <a:r>
              <a:rPr lang="pt-BR" sz="1200" dirty="0"/>
              <a:t>Final 6 Com suítes com lavabo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F37A44E-207F-4CB8-BD3C-90CAAE93B8F3}"/>
              </a:ext>
            </a:extLst>
          </p:cNvPr>
          <p:cNvSpPr txBox="1"/>
          <p:nvPr/>
        </p:nvSpPr>
        <p:spPr>
          <a:xfrm rot="1400142">
            <a:off x="2234032" y="630718"/>
            <a:ext cx="171979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Vista definitiva </a:t>
            </a:r>
          </a:p>
          <a:p>
            <a:r>
              <a:rPr lang="pt-BR" sz="1200" dirty="0"/>
              <a:t>Tipos:  4, 5 e 6</a:t>
            </a:r>
          </a:p>
          <a:p>
            <a:endParaRPr lang="pt-BR" sz="1200" dirty="0"/>
          </a:p>
          <a:p>
            <a:r>
              <a:rPr lang="pt-BR" sz="1200" b="1" dirty="0">
                <a:solidFill>
                  <a:schemeClr val="accent1"/>
                </a:solidFill>
              </a:rPr>
              <a:t>OBS:  Plantas 2,4 e 7 são as mesmas plantas</a:t>
            </a:r>
          </a:p>
          <a:p>
            <a:endParaRPr lang="pt-BR" sz="1200" dirty="0"/>
          </a:p>
          <a:p>
            <a:r>
              <a:rPr lang="pt-BR" sz="1200" dirty="0"/>
              <a:t>Finais:1, 3 e 6, do </a:t>
            </a:r>
          </a:p>
          <a:p>
            <a:r>
              <a:rPr lang="pt-BR" sz="1200" dirty="0"/>
              <a:t> 17º ao 23º 2 </a:t>
            </a:r>
            <a:r>
              <a:rPr lang="pt-BR" sz="1200" dirty="0" err="1"/>
              <a:t>vgs</a:t>
            </a:r>
            <a:r>
              <a:rPr lang="pt-BR" sz="1200" dirty="0"/>
              <a:t> +Box</a:t>
            </a:r>
          </a:p>
          <a:p>
            <a:r>
              <a:rPr lang="pt-BR" sz="1200" dirty="0"/>
              <a:t> </a:t>
            </a:r>
            <a:endParaRPr lang="pt-BR" sz="1200" b="1" dirty="0">
              <a:solidFill>
                <a:schemeClr val="accent1"/>
              </a:solidFill>
            </a:endParaRPr>
          </a:p>
          <a:p>
            <a:endParaRPr lang="pt-BR" sz="1400" dirty="0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5272B3DB-EE7E-4E13-B8B0-E37A39040F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374715">
            <a:off x="4151168" y="4486517"/>
            <a:ext cx="501123" cy="457816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37C32290-3CEA-45AD-85BC-6ECE0122EF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437539">
            <a:off x="1572396" y="3217904"/>
            <a:ext cx="462127" cy="422190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F723CECB-B16A-4A80-A087-679F1B8792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374715">
            <a:off x="4800493" y="1440785"/>
            <a:ext cx="450079" cy="457816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6CEEDF50-27F6-4CC0-9BC5-83E68C015E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63690">
            <a:off x="4674884" y="2948122"/>
            <a:ext cx="280248" cy="477695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13CC4683-DE09-4B46-A274-A51C17BA82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63690">
            <a:off x="3997309" y="2337687"/>
            <a:ext cx="280248" cy="477695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287B1722-75E1-40F3-BBE2-8A793AEF8E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63690">
            <a:off x="3055165" y="4765940"/>
            <a:ext cx="280248" cy="477695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62837DF1-A159-4087-85E6-BD25C9694F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63690">
            <a:off x="2313631" y="2874292"/>
            <a:ext cx="280248" cy="477695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CE79D924-E672-426E-BA07-B6FAA7F881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4743" y="1182719"/>
            <a:ext cx="409525" cy="374134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F28E1BB2-793E-44E8-90B6-BF307EAC4D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2643" y="4220936"/>
            <a:ext cx="409525" cy="374134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EBEFB71A-9DE5-4EEC-8BB0-640952A2E2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85685" y="4678515"/>
            <a:ext cx="409525" cy="374134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435B453A-392B-4ECE-9BB2-7B9F9DE6DD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443835">
            <a:off x="9200771" y="168001"/>
            <a:ext cx="246651" cy="420427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67F08FD0-964E-4CC8-BD84-BC7F9BB038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443835">
            <a:off x="11707886" y="4003719"/>
            <a:ext cx="237268" cy="404433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F45305C3-7E57-47C3-A7D6-E24788EC0F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443835">
            <a:off x="9151075" y="6368176"/>
            <a:ext cx="259815" cy="44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78765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529</TotalTime>
  <Words>334</Words>
  <Application>Microsoft Office PowerPoint</Application>
  <PresentationFormat>Widescreen</PresentationFormat>
  <Paragraphs>81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Arial</vt:lpstr>
      <vt:lpstr>Arial</vt:lpstr>
      <vt:lpstr>Calibri Light</vt:lpstr>
      <vt:lpstr>Rockwell</vt:lpstr>
      <vt:lpstr>Wingdings</vt:lpstr>
      <vt:lpstr>Atlas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cris cris</dc:creator>
  <cp:lastModifiedBy>cris cris</cp:lastModifiedBy>
  <cp:revision>4</cp:revision>
  <dcterms:created xsi:type="dcterms:W3CDTF">2023-03-20T13:39:50Z</dcterms:created>
  <dcterms:modified xsi:type="dcterms:W3CDTF">2023-04-11T19:48:19Z</dcterms:modified>
</cp:coreProperties>
</file>